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e9f88678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e9f88678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e9f88678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e9f88678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e9f88678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e9f88678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e9f88678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e9f88678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e9f88678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e9f88678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e9f88678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e9f88678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e9f88678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e9f88678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e9f88678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e9f88678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e9f88678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e9f88678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e9f88678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e9f88678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e9f88678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e9f88678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e9f88678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e9f88678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e9f88678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e9f88678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1700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Land Use Changes over time in Suburban Denver, CO using Landsat8 Imagery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2491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Aaron Sigman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Utah State University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Civil and Environmental Engineering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 Visualization (NDVI)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450" y="1794132"/>
            <a:ext cx="2941550" cy="286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874" y="1804600"/>
            <a:ext cx="2941552" cy="28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04601"/>
            <a:ext cx="2994850" cy="28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124478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25053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730923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2022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 Classification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600" y="1810690"/>
            <a:ext cx="2920799" cy="282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916" y="1808263"/>
            <a:ext cx="2920797" cy="283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25" y="1808263"/>
            <a:ext cx="2952635" cy="28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124478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425053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730923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2022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729450" y="2078875"/>
            <a:ext cx="3300000" cy="25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Large increase in development ~8%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Decreases in Forest and Shrubland, ~6% and 2% respectively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Water stays about the same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1847"/>
            <a:ext cx="4467276" cy="415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Resolution of landsat8 (30m) data may not capture more local changes in land cover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Comparison between NLCD and landsat classification may differ for multiple reasons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Differences in years &amp; climatic conditions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Differences in classification methods &amp; categories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Computing power limitations, limiting to a smaller study area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This initial pass at classifying multiple years of land cover does a decent job of </a:t>
            </a:r>
            <a:r>
              <a:rPr lang="en">
                <a:solidFill>
                  <a:srgbClr val="434343"/>
                </a:solidFill>
              </a:rPr>
              <a:t>identifying</a:t>
            </a:r>
            <a:r>
              <a:rPr lang="en">
                <a:solidFill>
                  <a:srgbClr val="434343"/>
                </a:solidFill>
              </a:rPr>
              <a:t> regions of change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Generally able to identify the amount of urban development seen over the past 10 years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This method has limitations in classification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</a:rPr>
              <a:t>https://github.com/Sigmanaj/S2023RemoteSensing/tree/main/TermProject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577050" y="1850275"/>
            <a:ext cx="5999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Urban and </a:t>
            </a:r>
            <a:r>
              <a:rPr lang="en">
                <a:solidFill>
                  <a:srgbClr val="434343"/>
                </a:solidFill>
              </a:rPr>
              <a:t>suburban remote sensing can play many roles in understanding the distribution of land uses and land types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For growing suburban areas, the regions can be monitored for residential development, water reservoir storage capacity, and open space areas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This monitoring is important for many reasons including: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Zoning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Commerce development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Tax assessments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Transportation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Parks and recreation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Emergency management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Real estate development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43314" l="524" r="9018" t="6830"/>
          <a:stretch/>
        </p:blipFill>
        <p:spPr>
          <a:xfrm>
            <a:off x="3282550" y="3020300"/>
            <a:ext cx="5802249" cy="18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3199775" y="4760775"/>
            <a:ext cx="6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1950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548700" y="4760775"/>
            <a:ext cx="6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202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492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Compare National Land Cover Database changes from years 2016 to 2019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Classify landsat8 imagery to land covers for multiple years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Compare results to NLCD changes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Identify regions of major change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173" y="1272875"/>
            <a:ext cx="2123700" cy="34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Area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310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Southwest metro area of Denver, Colorado, USA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Large, growing suburban developments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14 km radius, ~615 km</a:t>
            </a:r>
            <a:r>
              <a:rPr baseline="30000" lang="en"/>
              <a:t>2</a:t>
            </a:r>
            <a:endParaRPr baseline="300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749" y="842349"/>
            <a:ext cx="3666025" cy="26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006" y="2419350"/>
            <a:ext cx="3446697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Import NLCD datasets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2016 &amp; 2019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Clip to study area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Classify study area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Compare changes in time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4253550" y="16216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Import landsat8 datasets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Clip to study area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Summer date with minimum cloud cover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2013, 2018, 2022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Classify study area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</a:rPr>
              <a:t>Selecting polygons utilizing true color, false color, and NDVI</a:t>
            </a:r>
            <a:endParaRPr>
              <a:solidFill>
                <a:srgbClr val="434343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Classification and Regression Tree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Compare changes in time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Compare results to NLCD results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NLCD Data Visualization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4416" r="11294" t="0"/>
          <a:stretch/>
        </p:blipFill>
        <p:spPr>
          <a:xfrm>
            <a:off x="3618400" y="1707013"/>
            <a:ext cx="3281975" cy="303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4408" r="11303" t="0"/>
          <a:stretch/>
        </p:blipFill>
        <p:spPr>
          <a:xfrm>
            <a:off x="279775" y="1701450"/>
            <a:ext cx="3281975" cy="30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7025" y="1457575"/>
            <a:ext cx="2001700" cy="3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1603063" y="4742725"/>
            <a:ext cx="6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941675" y="4742725"/>
            <a:ext cx="6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NLCD Changes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9450" y="2078875"/>
            <a:ext cx="3135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1.24% increase in Urban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&lt;0.1% increase in Water and Forest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>
                <a:solidFill>
                  <a:srgbClr val="434343"/>
                </a:solidFill>
              </a:rPr>
              <a:t>1.4% decrease in Shrubland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675" y="1248475"/>
            <a:ext cx="4871675" cy="37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 Visualization (True)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0" y="1864150"/>
            <a:ext cx="2965474" cy="270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1864137"/>
            <a:ext cx="2999295" cy="27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625" y="1853850"/>
            <a:ext cx="2999300" cy="27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24478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425053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7276813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2022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 Visualization (False)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975" y="1727651"/>
            <a:ext cx="3017425" cy="290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504" y="1725200"/>
            <a:ext cx="3011908" cy="29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0" y="1722450"/>
            <a:ext cx="3017425" cy="29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24478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25053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7309238" y="45735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2022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